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327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75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4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8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37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13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67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88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32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3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0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E12B3-5954-443F-AC94-2323C39AEBC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8CF1F-7E69-4BBA-B7CD-70692BF34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8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4300"/>
            <a:ext cx="116967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7369" cy="16964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6521"/>
            <a:ext cx="5908431" cy="1006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40356"/>
            <a:ext cx="6286500" cy="8960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5324"/>
            <a:ext cx="9258300" cy="21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44862" cy="18809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447"/>
            <a:ext cx="7587762" cy="2381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7498"/>
            <a:ext cx="6846277" cy="299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2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515100" cy="19767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9426"/>
            <a:ext cx="6627253" cy="21936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22" y="3512527"/>
            <a:ext cx="5934578" cy="33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5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37379" cy="24933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31086"/>
            <a:ext cx="7965831" cy="2561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531" y="4049384"/>
            <a:ext cx="7007469" cy="280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6617" cy="231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7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166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21</cp:revision>
  <dcterms:created xsi:type="dcterms:W3CDTF">2023-05-12T08:22:06Z</dcterms:created>
  <dcterms:modified xsi:type="dcterms:W3CDTF">2023-05-12T08:51:38Z</dcterms:modified>
</cp:coreProperties>
</file>